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0C5C8-EB26-4A3F-ACE0-E9C4873BB93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3D5C8-DCAB-4173-AE02-5AB111C47B6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17552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81577-7219-4527-83E9-578656814844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85CF2-1090-42E2-A16B-37216CFE78CB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42711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85CF2-1090-42E2-A16B-37216CFE78CB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25115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85CF2-1090-42E2-A16B-37216CFE78CB}" type="slidenum">
              <a:rPr lang="fr-CA" smtClean="0"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7540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85CF2-1090-42E2-A16B-37216CFE78CB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1163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6E2B981-961A-4A57-A366-69BE8C95D090}" type="datetimeFigureOut">
              <a:rPr lang="fr-CA" smtClean="0"/>
              <a:t>2011-01-31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77BFFED-FE16-4C00-B052-3234DAB51E13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Projet de protection des territoires des </a:t>
            </a:r>
            <a:r>
              <a:rPr lang="fr-CA" dirty="0" err="1" smtClean="0"/>
              <a:t>Alutiiq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A" dirty="0" smtClean="0"/>
              <a:t>Lac </a:t>
            </a:r>
            <a:r>
              <a:rPr lang="fr-CA" dirty="0" err="1" smtClean="0"/>
              <a:t>Karluk</a:t>
            </a:r>
            <a:r>
              <a:rPr lang="fr-CA" dirty="0" smtClean="0"/>
              <a:t> sur l’île Kodiak</a:t>
            </a:r>
          </a:p>
          <a:p>
            <a:r>
              <a:rPr lang="fr-CA" dirty="0" smtClean="0"/>
              <a:t>Société de protection de l’Alaska</a:t>
            </a:r>
          </a:p>
          <a:p>
            <a:r>
              <a:rPr lang="fr-CA" dirty="0" smtClean="0"/>
              <a:t>Votre nom</a:t>
            </a:r>
          </a:p>
          <a:p>
            <a:r>
              <a:rPr lang="fr-CA" dirty="0" smtClean="0"/>
              <a:t>1</a:t>
            </a:r>
            <a:r>
              <a:rPr lang="fr-CA" baseline="30000" dirty="0" smtClean="0"/>
              <a:t>er</a:t>
            </a:r>
            <a:r>
              <a:rPr lang="fr-CA" dirty="0" smtClean="0"/>
              <a:t> octobre 2013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7050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Faits d’histoire sur le lac </a:t>
            </a:r>
            <a:r>
              <a:rPr lang="fr-CA" dirty="0" err="1" smtClean="0"/>
              <a:t>Karluk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 smtClean="0"/>
              <a:t>Couvre plus de 170 acres au cœur de l’île Kodiak</a:t>
            </a:r>
          </a:p>
          <a:p>
            <a:r>
              <a:rPr lang="fr-CA" dirty="0" smtClean="0"/>
              <a:t>Premier établissement </a:t>
            </a:r>
            <a:r>
              <a:rPr lang="fr-CA" dirty="0" smtClean="0"/>
              <a:t>de la nation </a:t>
            </a:r>
            <a:r>
              <a:rPr lang="fr-CA" dirty="0" err="1" smtClean="0"/>
              <a:t>Alutiiq</a:t>
            </a:r>
            <a:r>
              <a:rPr lang="fr-CA" dirty="0" smtClean="0"/>
              <a:t> </a:t>
            </a:r>
            <a:r>
              <a:rPr lang="fr-CA" dirty="0" smtClean="0"/>
              <a:t>avant le 8</a:t>
            </a:r>
            <a:r>
              <a:rPr lang="fr-CA" baseline="30000" dirty="0" smtClean="0"/>
              <a:t>e</a:t>
            </a:r>
            <a:r>
              <a:rPr lang="fr-CA" dirty="0" smtClean="0"/>
              <a:t> siècle</a:t>
            </a:r>
          </a:p>
          <a:p>
            <a:r>
              <a:rPr lang="fr-CA" dirty="0" smtClean="0"/>
              <a:t>Principal établissement hivernal pour les </a:t>
            </a:r>
            <a:r>
              <a:rPr lang="fr-CA" dirty="0" err="1" smtClean="0"/>
              <a:t>Alutiiq</a:t>
            </a:r>
            <a:endParaRPr lang="fr-CA" dirty="0" smtClean="0"/>
          </a:p>
          <a:p>
            <a:r>
              <a:rPr lang="fr-CA" dirty="0" smtClean="0"/>
              <a:t>Beaucoup </a:t>
            </a:r>
            <a:r>
              <a:rPr lang="fr-CA" dirty="0" smtClean="0"/>
              <a:t>de </a:t>
            </a:r>
            <a:r>
              <a:rPr lang="fr-CA" dirty="0" smtClean="0"/>
              <a:t>huttes </a:t>
            </a:r>
            <a:r>
              <a:rPr lang="fr-CA" dirty="0" smtClean="0"/>
              <a:t>de </a:t>
            </a:r>
            <a:r>
              <a:rPr lang="fr-CA" dirty="0" smtClean="0"/>
              <a:t>terre et </a:t>
            </a:r>
            <a:r>
              <a:rPr lang="fr-CA" dirty="0" smtClean="0"/>
              <a:t>d’artéfacts trouvés au cours des 10 dernières années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2676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Objectifs immédiats de la Société de protection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Protéger activement les </a:t>
            </a:r>
            <a:r>
              <a:rPr lang="fr-CA" dirty="0" smtClean="0"/>
              <a:t>terres ancestrales </a:t>
            </a:r>
            <a:r>
              <a:rPr lang="fr-CA" dirty="0" smtClean="0"/>
              <a:t>des </a:t>
            </a:r>
            <a:r>
              <a:rPr lang="fr-CA" dirty="0" err="1" smtClean="0"/>
              <a:t>Alutiiq</a:t>
            </a:r>
            <a:endParaRPr lang="fr-CA" dirty="0" smtClean="0"/>
          </a:p>
          <a:p>
            <a:pPr lvl="1"/>
            <a:r>
              <a:rPr lang="fr-CA" dirty="0" smtClean="0"/>
              <a:t>Convaincre le </a:t>
            </a:r>
            <a:r>
              <a:rPr lang="fr-CA" dirty="0" smtClean="0"/>
              <a:t>gouvernement fédéral d’acquérir les terres abandonnées autour du lac </a:t>
            </a:r>
            <a:r>
              <a:rPr lang="fr-CA" dirty="0" err="1" smtClean="0"/>
              <a:t>Karluk</a:t>
            </a:r>
            <a:endParaRPr lang="fr-CA" dirty="0" smtClean="0"/>
          </a:p>
          <a:p>
            <a:r>
              <a:rPr lang="fr-CA" dirty="0" smtClean="0"/>
              <a:t>Préserver les huttes </a:t>
            </a:r>
            <a:r>
              <a:rPr lang="fr-CA" dirty="0" smtClean="0"/>
              <a:t>de terre </a:t>
            </a:r>
            <a:r>
              <a:rPr lang="fr-CA" dirty="0" smtClean="0"/>
              <a:t>et les autres artéfacts trouvés dans la région</a:t>
            </a:r>
          </a:p>
          <a:p>
            <a:r>
              <a:rPr lang="fr-CA" dirty="0" smtClean="0"/>
              <a:t>Préparer et présenter un plan de protection le plus vite possible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5239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852</TotalTime>
  <Words>121</Words>
  <Application>Microsoft Office PowerPoint</Application>
  <PresentationFormat>Affichage à l'écran (4:3)</PresentationFormat>
  <Paragraphs>18</Paragraphs>
  <Slides>3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Austin</vt:lpstr>
      <vt:lpstr>Projet de protection des territoires des Alutiiq</vt:lpstr>
      <vt:lpstr>Faits d’histoire sur le lac Karluk</vt:lpstr>
      <vt:lpstr>Objectifs immédiats de la Société de protection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de protection des territoires des Alutiiq</dc:title>
  <dc:creator>Michèle Simond</dc:creator>
  <cp:lastModifiedBy>Michèle Simond</cp:lastModifiedBy>
  <cp:revision>9</cp:revision>
  <dcterms:created xsi:type="dcterms:W3CDTF">2011-01-30T17:24:28Z</dcterms:created>
  <dcterms:modified xsi:type="dcterms:W3CDTF">2011-01-31T16:40:32Z</dcterms:modified>
</cp:coreProperties>
</file>